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12192000" cy="6858000"/>
  <p:notesSz cx="7104063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575" autoAdjust="0"/>
  </p:normalViewPr>
  <p:slideViewPr>
    <p:cSldViewPr snapToGrid="0" showGuides="1">
      <p:cViewPr varScale="1">
        <p:scale>
          <a:sx n="69" d="100"/>
          <a:sy n="69" d="100"/>
        </p:scale>
        <p:origin x="540" y="5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2A7C122A-FD94-49F1-B49F-48FA060142E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0F9E7DAC-531D-40DD-8EF8-4BFD74E68C3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590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301EF7A3-CE79-4308-AA2C-E8EFA2A3AB44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AD1183EC-0784-4E94-A095-CA9055F69D0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5900" y="9723438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smtClean="0"/>
            </a:lvl1pPr>
          </a:lstStyle>
          <a:p>
            <a:pPr>
              <a:defRPr/>
            </a:pPr>
            <a:fld id="{44E704AB-A437-4538-A84D-F260A7DC06C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8A7B3FF1-E880-4629-85CF-BF2D375762B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0B357D51-D0EF-4E01-A268-F04FD4DDED4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590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E7ED4184-6743-442F-9F8D-3760F64495ED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42875" y="768350"/>
            <a:ext cx="68199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BE537103-F98B-4050-A15D-E843A0E3FF4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738" y="4860925"/>
            <a:ext cx="5208587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3E013B3F-6DFE-4AA3-9AA0-1BB30D5A419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F3D3270F-EA41-414C-BF80-FE661DC71E8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5900" y="9723438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smtClean="0"/>
            </a:lvl1pPr>
          </a:lstStyle>
          <a:p>
            <a:pPr>
              <a:defRPr/>
            </a:pPr>
            <a:fld id="{F03C5570-F1F2-44E9-AB3B-88964CA228C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1B296A95-2E1B-4360-9AA9-5FB946991B2E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025900" y="9723438"/>
            <a:ext cx="3078163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677" tIns="47338" rIns="94677" bIns="4733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3D868E6-4A08-4F2B-AE93-0A8467D88D89}" type="slidenum">
              <a:rPr kumimoji="0" lang="en-US" altLang="ja-JP"/>
              <a:pPr algn="r" eaLnBrk="1" hangingPunct="1">
                <a:spcBef>
                  <a:spcPct val="0"/>
                </a:spcBef>
              </a:pPr>
              <a:t>1</a:t>
            </a:fld>
            <a:endParaRPr kumimoji="0" lang="en-US" altLang="ja-JP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32C80F63-7685-498D-B8C7-022582EAF1A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2875" y="768350"/>
            <a:ext cx="6819900" cy="3836988"/>
          </a:xfrm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2FEC4232-B620-4260-B387-8EDE9635CB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9632CA1-902C-4A48-A47B-9165FE4B4A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0EB8D99-C229-41FE-A014-F5DBA120B8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14131A8-5E19-4084-A0D5-7E023B01A21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346EFA-693B-4624-A1AB-E1D1E1EBC21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56936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239EE00-54FA-4AC5-98BB-FEDC6566287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74DB77A-A2DB-427C-A143-248E2BEC1C2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1EB8A6A-4770-4CE3-A57A-34A90BC4B71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19505C-C201-4F6E-955D-27FB416E494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953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C266B0D-312C-421B-9C0D-FA03C464085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B5D23AC-BE9F-4D6E-87C4-B9D24ED952A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3BA6B85-F80F-4151-A6A1-72F80B248EE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F3BCBC-6CA7-4FD6-ABB8-FA7D675C69D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81309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E872E4B-FDAA-426C-9985-9E3EA3C065D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0F946CA-E423-46AE-A008-7311C595F37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D4EA944-018D-49DE-9584-CA1A6E9A98A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495C5D-F29E-4112-9344-9139310A41C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88421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91B607F-AC78-4392-B81F-5731C51A9E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0D31668-93CD-46E2-93EA-9B78F00974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99376D2-927E-40FB-9394-E9ABA139F1A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CD5798-273F-412C-94B2-683906A6758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96078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3BCD562-0809-4E13-AB90-FCB6E18463F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1B5DCC1-6C3A-4195-BEBB-C75912CEE95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38A2F9E-5D4B-4C9C-B2DB-80488C348E5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47460E-A88D-40C4-9E72-D2AB23E187C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29365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1D955F2-BEA0-49E9-B26D-7E5560A0063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2C5053B-1CA4-450C-8E49-B74E80372B1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3DD0E36E-5474-4713-B44D-ED6D2822088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672AC3-033E-41F2-8B36-6AAE07E9550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12834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44A8309-6770-4396-AD51-6713D8833D5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9673375-C269-43CB-BEFF-17C41B13387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01072B9-22EF-4BFD-B595-5E9336DC730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437A38-9682-461F-8730-630C0ADCB69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93682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1CAA977-1C2E-4AAF-8F2B-AD20D086892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B2DA396-A90D-4868-AA54-0321864045E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8374C1-601A-4CD7-B6E8-F8337B08C14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55020F-AB90-4EFF-9882-072A7CD6C35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55862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0492C25-E2FE-489A-BCB7-B1C4AFBA47F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A35D3B2-689B-4A35-9F73-A5114ABEDB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26F0CF2-C6DE-4361-957F-24751B63AAC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9E224A-7CC5-4931-A88F-C334B5AE7F7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2359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653D416-B117-417B-97CD-E2C0356F49F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1533162-8D95-495E-ADEF-1D7542DE34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0FB9D79-4A1E-48E1-9B5E-139D4E5E06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46A0FC-E649-4ACD-BD06-C3FC6E5AAAB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24156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5E8214D-CD0E-4D6E-B788-C7B41E45A2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タイトルの書式設定</a:t>
            </a:r>
            <a:endParaRPr lang="en-US" altLang="ja-JP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A46878D-B380-4003-97E7-0133E7C487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テキストの書式設定</a:t>
            </a:r>
            <a:endParaRPr lang="en-US" altLang="ja-JP"/>
          </a:p>
          <a:p>
            <a:pPr lvl="1"/>
            <a:r>
              <a:rPr lang="ja-JP" altLang="en-US"/>
              <a:t>第</a:t>
            </a:r>
            <a:r>
              <a:rPr lang="en-US" altLang="ja-JP"/>
              <a:t> 2 </a:t>
            </a:r>
            <a:r>
              <a:rPr lang="ja-JP" altLang="en-US"/>
              <a:t>レベル</a:t>
            </a:r>
            <a:endParaRPr lang="en-US" altLang="ja-JP"/>
          </a:p>
          <a:p>
            <a:pPr lvl="2"/>
            <a:r>
              <a:rPr lang="ja-JP" altLang="en-US"/>
              <a:t>第</a:t>
            </a:r>
            <a:r>
              <a:rPr lang="en-US" altLang="ja-JP"/>
              <a:t> 3 </a:t>
            </a:r>
            <a:r>
              <a:rPr lang="ja-JP" altLang="en-US"/>
              <a:t>レベル</a:t>
            </a:r>
            <a:endParaRPr lang="en-US" altLang="ja-JP"/>
          </a:p>
          <a:p>
            <a:pPr lvl="3"/>
            <a:r>
              <a:rPr lang="ja-JP" altLang="en-US"/>
              <a:t>第</a:t>
            </a:r>
            <a:r>
              <a:rPr lang="en-US" altLang="ja-JP"/>
              <a:t> 4 </a:t>
            </a:r>
            <a:r>
              <a:rPr lang="ja-JP" altLang="en-US"/>
              <a:t>レベル</a:t>
            </a:r>
            <a:endParaRPr lang="en-US" altLang="ja-JP"/>
          </a:p>
          <a:p>
            <a:pPr lvl="4"/>
            <a:r>
              <a:rPr lang="ja-JP" altLang="en-US"/>
              <a:t>第</a:t>
            </a:r>
            <a:r>
              <a:rPr lang="en-US" altLang="ja-JP"/>
              <a:t> 5 </a:t>
            </a:r>
            <a:r>
              <a:rPr lang="ja-JP" altLang="en-US"/>
              <a:t>レベル</a:t>
            </a:r>
            <a:endParaRPr lang="en-US" altLang="ja-JP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23C3108-BCC5-4900-82E0-9BE797A8E3B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D88CC3B-229E-4F95-9E53-DBEDD5A0F96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8FB02DD-94FB-4D36-B19D-3148B2F54FB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 smtClean="0"/>
            </a:lvl1pPr>
          </a:lstStyle>
          <a:p>
            <a:pPr>
              <a:defRPr/>
            </a:pPr>
            <a:fld id="{D66DE4F0-D684-48B5-B20B-85D44A98888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>
            <a:extLst>
              <a:ext uri="{FF2B5EF4-FFF2-40B4-BE49-F238E27FC236}">
                <a16:creationId xmlns:a16="http://schemas.microsoft.com/office/drawing/2014/main" id="{8EBAAD82-D75D-4CD5-ABB8-3BB313B5FA8E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524000" y="2654301"/>
            <a:ext cx="9144000" cy="1071563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私の今回の演題に関連して、</a:t>
            </a:r>
            <a:endParaRPr lang="en-US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開示すべき利益相反は以下のとおりです。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099" name="テキスト ボックス 3">
            <a:extLst>
              <a:ext uri="{FF2B5EF4-FFF2-40B4-BE49-F238E27FC236}">
                <a16:creationId xmlns:a16="http://schemas.microsoft.com/office/drawing/2014/main" id="{76792C6D-E2E7-46E6-B2FD-284DB4A0D9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81689" y="6005514"/>
            <a:ext cx="415209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latin typeface="Meiryo UI" panose="020B0604030504040204" pitchFamily="50" charset="-128"/>
                <a:ea typeface="Meiryo UI" panose="020B0604030504040204" pitchFamily="50" charset="-128"/>
              </a:rPr>
              <a:t>（注：該当するもののみ記載）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EFFDEEA4-D873-4526-AB91-12C1D6F683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9200" y="3889376"/>
            <a:ext cx="7639050" cy="2116138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en-US" altLang="ja-JP" sz="2400" b="1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《</a:t>
            </a:r>
            <a:r>
              <a:rPr kumimoji="0" lang="ja-JP" altLang="en-US" sz="2400" b="1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記載例</a:t>
            </a:r>
            <a:r>
              <a:rPr kumimoji="0" lang="en-US" altLang="ja-JP" sz="2400" b="1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》</a:t>
            </a:r>
            <a:r>
              <a:rPr kumimoji="0" lang="ja-JP" altLang="en-US" sz="2400" b="1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endParaRPr kumimoji="0" lang="en-US" altLang="ja-JP" sz="2400" b="1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b="1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kumimoji="0" lang="ja-JP" altLang="en-US" sz="2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研究費：</a:t>
            </a:r>
            <a:r>
              <a:rPr kumimoji="0" lang="en-US" altLang="ja-JP" sz="2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○○</a:t>
            </a:r>
            <a:r>
              <a:rPr kumimoji="0" lang="ja-JP" altLang="en-US" sz="2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製薬、ＸＸ薬品工業、</a:t>
            </a:r>
            <a:r>
              <a:rPr kumimoji="0" lang="en-US" altLang="ja-JP" sz="2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□□</a:t>
            </a:r>
            <a:r>
              <a:rPr kumimoji="0" lang="ja-JP" altLang="en-US" sz="2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株式会社</a:t>
            </a:r>
            <a:endParaRPr kumimoji="0" lang="en-US" altLang="ja-JP" sz="2400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b="1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kumimoji="0" lang="ja-JP" altLang="en-US" sz="2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役員・顧問職：</a:t>
            </a:r>
            <a:r>
              <a:rPr kumimoji="0" lang="en-US" altLang="ja-JP" sz="2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××</a:t>
            </a:r>
            <a:r>
              <a:rPr kumimoji="0" lang="ja-JP" altLang="en-US" sz="2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社</a:t>
            </a:r>
            <a:endParaRPr kumimoji="0" lang="en-US" altLang="ja-JP" sz="2400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　　株：△△株式会社</a:t>
            </a:r>
            <a:endParaRPr kumimoji="0" lang="en-US" altLang="ja-JP" sz="2400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　　特許使用料</a:t>
            </a:r>
            <a:endParaRPr kumimoji="0" lang="en-US" altLang="ja-JP" sz="2400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　　講演料：</a:t>
            </a:r>
            <a:r>
              <a:rPr kumimoji="0" lang="en-US" altLang="ja-JP" sz="2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 ○○</a:t>
            </a:r>
            <a:r>
              <a:rPr kumimoji="0" lang="ja-JP" altLang="en-US" sz="2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製薬、ＸＸ薬品　　</a:t>
            </a:r>
            <a:endParaRPr kumimoji="0" lang="en-US" altLang="ja-JP" sz="2400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endParaRPr kumimoji="0" lang="en-US" altLang="ja-JP" sz="2400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01" name="Rectangle 2">
            <a:extLst>
              <a:ext uri="{FF2B5EF4-FFF2-40B4-BE49-F238E27FC236}">
                <a16:creationId xmlns:a16="http://schemas.microsoft.com/office/drawing/2014/main" id="{8040D45B-AF6F-4A8B-8A79-D69AA8943597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1773382" y="473075"/>
            <a:ext cx="8645236" cy="19875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2800" b="1">
                <a:latin typeface="Meiryo UI" panose="020B0604030504040204" pitchFamily="50" charset="-128"/>
                <a:ea typeface="Meiryo UI" panose="020B0604030504040204" pitchFamily="50" charset="-128"/>
              </a:rPr>
              <a:t>43</a:t>
            </a:r>
            <a:r>
              <a:rPr lang="ja-JP" altLang="en-US" sz="2800" b="1">
                <a:latin typeface="Meiryo UI" panose="020B0604030504040204" pitchFamily="50" charset="-128"/>
                <a:ea typeface="Meiryo UI" panose="020B0604030504040204" pitchFamily="50" charset="-128"/>
              </a:rPr>
              <a:t>回</a:t>
            </a: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日本口腔腫瘍学会総会・学術大会</a:t>
            </a:r>
            <a:endParaRPr lang="en-US" altLang="ja-JP" sz="2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利益相反の</a:t>
            </a:r>
            <a:r>
              <a:rPr lang="ja-JP" altLang="ja-JP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開示　</a:t>
            </a:r>
            <a:br>
              <a:rPr lang="ja-JP" altLang="ja-JP" sz="2000" b="1" i="1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筆頭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著者</a:t>
            </a:r>
            <a:r>
              <a:rPr lang="ja-JP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名：　○○ ○○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570</TotalTime>
  <Words>113</Words>
  <Application>Microsoft Office PowerPoint</Application>
  <PresentationFormat>ワイド画面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Meiryo UI</vt:lpstr>
      <vt:lpstr>ＭＳ Ｐゴシック</vt:lpstr>
      <vt:lpstr>Times New Roman</vt:lpstr>
      <vt:lpstr>Default Design</vt:lpstr>
      <vt:lpstr>PowerPoint プレゼンテーション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山岸　浩史</dc:creator>
  <cp:lastModifiedBy>山岸　浩史</cp:lastModifiedBy>
  <cp:revision>95</cp:revision>
  <cp:lastPrinted>2017-01-16T09:10:07Z</cp:lastPrinted>
  <dcterms:created xsi:type="dcterms:W3CDTF">2000-09-04T17:39:07Z</dcterms:created>
  <dcterms:modified xsi:type="dcterms:W3CDTF">2024-08-28T11:19:51Z</dcterms:modified>
</cp:coreProperties>
</file>